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3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 /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 /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2.xml" 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 /><Relationship Id="rId1" Type="http://schemas.openxmlformats.org/officeDocument/2006/relationships/slideLayout" Target="../slideLayouts/slideLayout2.xml" 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2.xml" 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 /><Relationship Id="rId1" Type="http://schemas.openxmlformats.org/officeDocument/2006/relationships/slideLayout" Target="../slideLayouts/slideLayout2.xml" 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4A743-D9C7-994C-BF48-A985F525E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1808" y="3428999"/>
            <a:ext cx="5518066" cy="210851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90548B-1418-EC47-AE2F-D43666C9F2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304" y="769100"/>
            <a:ext cx="11654814" cy="2268559"/>
          </a:xfrm>
        </p:spPr>
        <p:txBody>
          <a:bodyPr/>
          <a:lstStyle/>
          <a:p>
            <a:endParaRPr lang="en-US" b="1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36AFEE6-FC94-3F4F-9804-207C3C76D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82" y="520620"/>
            <a:ext cx="11780236" cy="421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73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96742-909D-F842-A008-5FD14F521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F9D49015-E9D6-A849-A6A3-863F99016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58" y="0"/>
            <a:ext cx="11323510" cy="6981056"/>
          </a:xfrm>
        </p:spPr>
      </p:pic>
    </p:spTree>
    <p:extLst>
      <p:ext uri="{BB962C8B-B14F-4D97-AF65-F5344CB8AC3E}">
        <p14:creationId xmlns:p14="http://schemas.microsoft.com/office/powerpoint/2010/main" val="838167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A3178-EF03-B647-B963-607395A16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93E8D26-53F0-1D46-A0A8-6951AC66E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57" y="0"/>
            <a:ext cx="11394503" cy="6858000"/>
          </a:xfrm>
        </p:spPr>
      </p:pic>
    </p:spTree>
    <p:extLst>
      <p:ext uri="{BB962C8B-B14F-4D97-AF65-F5344CB8AC3E}">
        <p14:creationId xmlns:p14="http://schemas.microsoft.com/office/powerpoint/2010/main" val="3633305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AFCC9-B301-0641-81A0-D7E3C8E3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D66E9D9-D86F-044A-A952-4B7DFC037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1500994" cy="6858000"/>
          </a:xfrm>
        </p:spPr>
      </p:pic>
    </p:spTree>
    <p:extLst>
      <p:ext uri="{BB962C8B-B14F-4D97-AF65-F5344CB8AC3E}">
        <p14:creationId xmlns:p14="http://schemas.microsoft.com/office/powerpoint/2010/main" val="1247342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09595-A359-BB4C-A7A0-B1BD7DE1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C76FB17-FE18-7B44-8596-ECE4DC1E7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2826" y="0"/>
            <a:ext cx="11394503" cy="6992888"/>
          </a:xfrm>
        </p:spPr>
      </p:pic>
    </p:spTree>
    <p:extLst>
      <p:ext uri="{BB962C8B-B14F-4D97-AF65-F5344CB8AC3E}">
        <p14:creationId xmlns:p14="http://schemas.microsoft.com/office/powerpoint/2010/main" val="1740550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93C44-850C-D64A-9898-4B9A97853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3854D09-97A0-AA4D-89A4-ED98A1ED4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12827" cy="6858000"/>
          </a:xfrm>
        </p:spPr>
      </p:pic>
    </p:spTree>
    <p:extLst>
      <p:ext uri="{BB962C8B-B14F-4D97-AF65-F5344CB8AC3E}">
        <p14:creationId xmlns:p14="http://schemas.microsoft.com/office/powerpoint/2010/main" val="3870001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B13DD-5342-654A-A5E3-9DA6A0A61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B9C61B3-A255-EF4F-A1B6-77992591AE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95652" cy="6858000"/>
          </a:xfrm>
        </p:spPr>
      </p:pic>
    </p:spTree>
    <p:extLst>
      <p:ext uri="{BB962C8B-B14F-4D97-AF65-F5344CB8AC3E}">
        <p14:creationId xmlns:p14="http://schemas.microsoft.com/office/powerpoint/2010/main" val="494792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8AFFB-DC0F-CA41-9DFF-7E7768772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C0AE7CC-4EB5-AB4C-ABFB-6550C316C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1430000" cy="6858000"/>
          </a:xfrm>
        </p:spPr>
      </p:pic>
    </p:spTree>
    <p:extLst>
      <p:ext uri="{BB962C8B-B14F-4D97-AF65-F5344CB8AC3E}">
        <p14:creationId xmlns:p14="http://schemas.microsoft.com/office/powerpoint/2010/main" val="91749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5E640-B649-3349-B7CF-FDB20C985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7C091F5-0280-524D-9C4A-552BA7A85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30154"/>
            <a:ext cx="11430000" cy="6988154"/>
          </a:xfrm>
        </p:spPr>
      </p:pic>
    </p:spTree>
    <p:extLst>
      <p:ext uri="{BB962C8B-B14F-4D97-AF65-F5344CB8AC3E}">
        <p14:creationId xmlns:p14="http://schemas.microsoft.com/office/powerpoint/2010/main" val="3809586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025D7-19A4-D44D-8D9E-6D7F478A1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C08F286-B22E-B749-9942-7C0D431D64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30154"/>
            <a:ext cx="11418168" cy="6988154"/>
          </a:xfrm>
        </p:spPr>
      </p:pic>
    </p:spTree>
    <p:extLst>
      <p:ext uri="{BB962C8B-B14F-4D97-AF65-F5344CB8AC3E}">
        <p14:creationId xmlns:p14="http://schemas.microsoft.com/office/powerpoint/2010/main" val="3630783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1FBEE-0D24-C748-B357-F0FFB6B02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3C71572-FE42-CC4E-A217-9049F5EC4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12980"/>
            <a:ext cx="11619317" cy="7070980"/>
          </a:xfrm>
        </p:spPr>
      </p:pic>
    </p:spTree>
    <p:extLst>
      <p:ext uri="{BB962C8B-B14F-4D97-AF65-F5344CB8AC3E}">
        <p14:creationId xmlns:p14="http://schemas.microsoft.com/office/powerpoint/2010/main" val="1699994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2872-AFFD-7642-89D6-54C264B65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2C756D7-F85F-0648-9C07-5A2C0B99D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94658"/>
            <a:ext cx="11335342" cy="7052049"/>
          </a:xfrm>
        </p:spPr>
      </p:pic>
    </p:spTree>
    <p:extLst>
      <p:ext uri="{BB962C8B-B14F-4D97-AF65-F5344CB8AC3E}">
        <p14:creationId xmlns:p14="http://schemas.microsoft.com/office/powerpoint/2010/main" val="2497459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8BE78-AD6F-9140-8E27-DDBC5ED2C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86AD201-1BA4-A64E-B695-7F53849C96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335341" cy="6981056"/>
          </a:xfrm>
        </p:spPr>
      </p:pic>
    </p:spTree>
    <p:extLst>
      <p:ext uri="{BB962C8B-B14F-4D97-AF65-F5344CB8AC3E}">
        <p14:creationId xmlns:p14="http://schemas.microsoft.com/office/powerpoint/2010/main" val="303271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28E5F-4EFC-634D-AE53-A1BC054B4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75AA1E4-0414-2E45-A6F4-7050727C90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394503" cy="6858000"/>
          </a:xfrm>
        </p:spPr>
      </p:pic>
    </p:spTree>
    <p:extLst>
      <p:ext uri="{BB962C8B-B14F-4D97-AF65-F5344CB8AC3E}">
        <p14:creationId xmlns:p14="http://schemas.microsoft.com/office/powerpoint/2010/main" val="1101863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94178-06F9-2F40-8480-D3D2C703A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CF09AAB-4C27-594C-8AE9-DF907B576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394503" cy="7134876"/>
          </a:xfrm>
        </p:spPr>
      </p:pic>
    </p:spTree>
    <p:extLst>
      <p:ext uri="{BB962C8B-B14F-4D97-AF65-F5344CB8AC3E}">
        <p14:creationId xmlns:p14="http://schemas.microsoft.com/office/powerpoint/2010/main" val="4095531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7780A-FCB7-3B49-BE47-94373847B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A0B067C-F882-4142-8B57-9E53D894D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30154"/>
            <a:ext cx="11524658" cy="6988154"/>
          </a:xfrm>
        </p:spPr>
      </p:pic>
    </p:spTree>
    <p:extLst>
      <p:ext uri="{BB962C8B-B14F-4D97-AF65-F5344CB8AC3E}">
        <p14:creationId xmlns:p14="http://schemas.microsoft.com/office/powerpoint/2010/main" val="2774569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25E80-02CE-5D48-AE35-DE1DDE096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068D3E5-E120-A548-A61E-0A9AE3FC8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1988" y="-153820"/>
            <a:ext cx="11619317" cy="7011820"/>
          </a:xfrm>
        </p:spPr>
      </p:pic>
    </p:spTree>
    <p:extLst>
      <p:ext uri="{BB962C8B-B14F-4D97-AF65-F5344CB8AC3E}">
        <p14:creationId xmlns:p14="http://schemas.microsoft.com/office/powerpoint/2010/main" val="3398018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E09C7-D805-A14D-8004-4A03F70D6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519AD3F-BEA4-714B-8E45-E8DC9BAF6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8323" y="-189316"/>
            <a:ext cx="11642981" cy="7047316"/>
          </a:xfrm>
        </p:spPr>
      </p:pic>
    </p:spTree>
    <p:extLst>
      <p:ext uri="{BB962C8B-B14F-4D97-AF65-F5344CB8AC3E}">
        <p14:creationId xmlns:p14="http://schemas.microsoft.com/office/powerpoint/2010/main" val="888739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8C8D0-B173-1642-80F7-634519456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94D4C97-BB57-D34F-8D65-00B210E5E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149" y="0"/>
            <a:ext cx="11098696" cy="6858000"/>
          </a:xfrm>
        </p:spPr>
      </p:pic>
    </p:spTree>
    <p:extLst>
      <p:ext uri="{BB962C8B-B14F-4D97-AF65-F5344CB8AC3E}">
        <p14:creationId xmlns:p14="http://schemas.microsoft.com/office/powerpoint/2010/main" val="2999286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A9D7C-FE85-D34E-A3A7-3C3323959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6A8401D-79B4-BF41-B6F9-EFF8FE1D2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1394502" cy="6858000"/>
          </a:xfrm>
        </p:spPr>
      </p:pic>
    </p:spTree>
    <p:extLst>
      <p:ext uri="{BB962C8B-B14F-4D97-AF65-F5344CB8AC3E}">
        <p14:creationId xmlns:p14="http://schemas.microsoft.com/office/powerpoint/2010/main" val="3104861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1CD56-FFBF-3D4D-BC2A-D6A42CCCB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725264E-FC8E-834C-9C76-5FEADD2042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477329" cy="6957391"/>
          </a:xfrm>
        </p:spPr>
      </p:pic>
    </p:spTree>
    <p:extLst>
      <p:ext uri="{BB962C8B-B14F-4D97-AF65-F5344CB8AC3E}">
        <p14:creationId xmlns:p14="http://schemas.microsoft.com/office/powerpoint/2010/main" val="210403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785E3-FAD2-E64B-BEA4-89EC1D454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34FE5B2-6AF6-6641-86C7-A8E9B4F2C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153820"/>
            <a:ext cx="11453664" cy="7011820"/>
          </a:xfrm>
        </p:spPr>
      </p:pic>
    </p:spTree>
    <p:extLst>
      <p:ext uri="{BB962C8B-B14F-4D97-AF65-F5344CB8AC3E}">
        <p14:creationId xmlns:p14="http://schemas.microsoft.com/office/powerpoint/2010/main" val="825618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0BD61-5EB0-B44F-8CED-22794A04B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18313DF-EDD0-0247-9A72-222B62A2B5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335342" cy="6857999"/>
          </a:xfrm>
        </p:spPr>
      </p:pic>
    </p:spTree>
    <p:extLst>
      <p:ext uri="{BB962C8B-B14F-4D97-AF65-F5344CB8AC3E}">
        <p14:creationId xmlns:p14="http://schemas.microsoft.com/office/powerpoint/2010/main" val="2722001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2EEB5-28E5-DB43-9EAE-417D3A962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291DB5D-06CE-7448-B6FB-5EE34DC34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489161" cy="6768075"/>
          </a:xfrm>
        </p:spPr>
      </p:pic>
    </p:spTree>
    <p:extLst>
      <p:ext uri="{BB962C8B-B14F-4D97-AF65-F5344CB8AC3E}">
        <p14:creationId xmlns:p14="http://schemas.microsoft.com/office/powerpoint/2010/main" val="8004878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879D0-0671-E84F-AD9E-1B9B3F2E0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791727E-1BA4-A841-BC14-F899AF4D68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382671" cy="6858000"/>
          </a:xfrm>
        </p:spPr>
      </p:pic>
    </p:spTree>
    <p:extLst>
      <p:ext uri="{BB962C8B-B14F-4D97-AF65-F5344CB8AC3E}">
        <p14:creationId xmlns:p14="http://schemas.microsoft.com/office/powerpoint/2010/main" val="41868819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E2E41-A887-F84F-A1A1-412F90C60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805FAA2-CA6C-494F-8AB8-B89A890BD4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406335" cy="6858000"/>
          </a:xfrm>
        </p:spPr>
      </p:pic>
    </p:spTree>
    <p:extLst>
      <p:ext uri="{BB962C8B-B14F-4D97-AF65-F5344CB8AC3E}">
        <p14:creationId xmlns:p14="http://schemas.microsoft.com/office/powerpoint/2010/main" val="298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D9463-DD9A-2B42-B967-0D4A19EA0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002283C-8D7F-B042-9679-1D3289C7AE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418167" cy="6858000"/>
          </a:xfrm>
        </p:spPr>
      </p:pic>
    </p:spTree>
    <p:extLst>
      <p:ext uri="{BB962C8B-B14F-4D97-AF65-F5344CB8AC3E}">
        <p14:creationId xmlns:p14="http://schemas.microsoft.com/office/powerpoint/2010/main" val="896534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907C3-1443-B446-BB72-7C560A0BB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B45EB99-B9F7-3D4F-ADCC-131B4FD73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58" y="0"/>
            <a:ext cx="11276181" cy="6858000"/>
          </a:xfrm>
        </p:spPr>
      </p:pic>
    </p:spTree>
    <p:extLst>
      <p:ext uri="{BB962C8B-B14F-4D97-AF65-F5344CB8AC3E}">
        <p14:creationId xmlns:p14="http://schemas.microsoft.com/office/powerpoint/2010/main" val="9811302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BF634-544B-5F4D-AC26-D2E4C63B6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0EEAFF6-0DF3-1C47-BA58-0E5206191D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236646"/>
            <a:ext cx="11524658" cy="7004721"/>
          </a:xfrm>
        </p:spPr>
      </p:pic>
    </p:spTree>
    <p:extLst>
      <p:ext uri="{BB962C8B-B14F-4D97-AF65-F5344CB8AC3E}">
        <p14:creationId xmlns:p14="http://schemas.microsoft.com/office/powerpoint/2010/main" val="29724758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848DB-743D-DD44-8062-051BB3E98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5794932-07E7-954A-973A-49086AE55E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418168" cy="6858000"/>
          </a:xfrm>
        </p:spPr>
      </p:pic>
    </p:spTree>
    <p:extLst>
      <p:ext uri="{BB962C8B-B14F-4D97-AF65-F5344CB8AC3E}">
        <p14:creationId xmlns:p14="http://schemas.microsoft.com/office/powerpoint/2010/main" val="33140088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0BB8A-4B6B-094B-ADB2-596EECA4B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F9372D9-5027-3642-93B7-7B4AA1CF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1465497" cy="6858000"/>
          </a:xfrm>
        </p:spPr>
      </p:pic>
    </p:spTree>
    <p:extLst>
      <p:ext uri="{BB962C8B-B14F-4D97-AF65-F5344CB8AC3E}">
        <p14:creationId xmlns:p14="http://schemas.microsoft.com/office/powerpoint/2010/main" val="28517481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E7075-91DD-D947-91E2-3396EE6E7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9D7139D-44D4-564F-8259-228FFDCDB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322" y="-165652"/>
            <a:ext cx="11465497" cy="7158540"/>
          </a:xfrm>
        </p:spPr>
      </p:pic>
    </p:spTree>
    <p:extLst>
      <p:ext uri="{BB962C8B-B14F-4D97-AF65-F5344CB8AC3E}">
        <p14:creationId xmlns:p14="http://schemas.microsoft.com/office/powerpoint/2010/main" val="3992596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60D8E-2D88-A147-B2EF-B1BF0E38F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A1585FF-95DC-AA45-9A9F-9DE6E0365A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82826"/>
            <a:ext cx="11288011" cy="7040217"/>
          </a:xfrm>
        </p:spPr>
      </p:pic>
    </p:spTree>
    <p:extLst>
      <p:ext uri="{BB962C8B-B14F-4D97-AF65-F5344CB8AC3E}">
        <p14:creationId xmlns:p14="http://schemas.microsoft.com/office/powerpoint/2010/main" val="2935683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7AD2E-9EFD-A04E-87FF-3C32B537E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8712BF8-C6E9-7347-9179-5443A813A1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359006" cy="6858000"/>
          </a:xfrm>
        </p:spPr>
      </p:pic>
    </p:spTree>
    <p:extLst>
      <p:ext uri="{BB962C8B-B14F-4D97-AF65-F5344CB8AC3E}">
        <p14:creationId xmlns:p14="http://schemas.microsoft.com/office/powerpoint/2010/main" val="9194319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4DBA2-A4BA-6D41-8A51-D37175A70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7EDD00C-5288-724C-BC16-0970736FAA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65651" y="-94658"/>
            <a:ext cx="11642980" cy="7052049"/>
          </a:xfrm>
        </p:spPr>
      </p:pic>
    </p:spTree>
    <p:extLst>
      <p:ext uri="{BB962C8B-B14F-4D97-AF65-F5344CB8AC3E}">
        <p14:creationId xmlns:p14="http://schemas.microsoft.com/office/powerpoint/2010/main" val="1986049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59445-FF5E-244A-A582-A9BAFD6D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7F2B456-4F15-D744-9CF1-A5EBFB2843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8323" y="0"/>
            <a:ext cx="11512825" cy="7016553"/>
          </a:xfrm>
        </p:spPr>
      </p:pic>
    </p:spTree>
    <p:extLst>
      <p:ext uri="{BB962C8B-B14F-4D97-AF65-F5344CB8AC3E}">
        <p14:creationId xmlns:p14="http://schemas.microsoft.com/office/powerpoint/2010/main" val="1326607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0DA51-312F-2E40-86DF-EEBF27D2D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4B15BF1-CE5C-9B43-981C-7BF79454DA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491" y="0"/>
            <a:ext cx="11394503" cy="6858000"/>
          </a:xfrm>
        </p:spPr>
      </p:pic>
    </p:spTree>
    <p:extLst>
      <p:ext uri="{BB962C8B-B14F-4D97-AF65-F5344CB8AC3E}">
        <p14:creationId xmlns:p14="http://schemas.microsoft.com/office/powerpoint/2010/main" val="229513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17730-7EEF-2A4A-8130-0A6EEDF7C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4039D81-65B8-6142-B033-1088E8EA74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453665" cy="6858000"/>
          </a:xfrm>
        </p:spPr>
      </p:pic>
    </p:spTree>
    <p:extLst>
      <p:ext uri="{BB962C8B-B14F-4D97-AF65-F5344CB8AC3E}">
        <p14:creationId xmlns:p14="http://schemas.microsoft.com/office/powerpoint/2010/main" val="1751947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39135-D83E-0347-807E-46023170F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EF8FC2A-2FE9-794B-A933-DA36DFD0BA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359006" cy="6858000"/>
          </a:xfrm>
        </p:spPr>
      </p:pic>
    </p:spTree>
    <p:extLst>
      <p:ext uri="{BB962C8B-B14F-4D97-AF65-F5344CB8AC3E}">
        <p14:creationId xmlns:p14="http://schemas.microsoft.com/office/powerpoint/2010/main" val="1996725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05E2-00B7-FD4B-BC89-8E5FABD2A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BF19423-3400-D64C-B78C-837A7095AA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307640"/>
            <a:ext cx="11430000" cy="7276864"/>
          </a:xfrm>
        </p:spPr>
      </p:pic>
    </p:spTree>
    <p:extLst>
      <p:ext uri="{BB962C8B-B14F-4D97-AF65-F5344CB8AC3E}">
        <p14:creationId xmlns:p14="http://schemas.microsoft.com/office/powerpoint/2010/main" val="20034649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Madison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renuchauhan777@gmail.com</dc:creator>
  <cp:lastModifiedBy>renuchauhan777@gmail.com</cp:lastModifiedBy>
  <cp:revision>4</cp:revision>
  <dcterms:created xsi:type="dcterms:W3CDTF">2020-03-26T09:32:41Z</dcterms:created>
  <dcterms:modified xsi:type="dcterms:W3CDTF">2020-03-31T07:01:31Z</dcterms:modified>
</cp:coreProperties>
</file>